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58" r:id="rId3"/>
    <p:sldId id="262" r:id="rId4"/>
    <p:sldId id="263" r:id="rId5"/>
    <p:sldId id="264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6"/>
    <p:restoredTop sz="94651"/>
  </p:normalViewPr>
  <p:slideViewPr>
    <p:cSldViewPr snapToGrid="0" snapToObjects="1">
      <p:cViewPr varScale="1">
        <p:scale>
          <a:sx n="117" d="100"/>
          <a:sy n="117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2045B16-F638-4247-B18E-CF197781DD00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19C2BBD-1E5D-2F48-8A1D-6D48285EE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78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jeremyschramm.com/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6014" y="1230085"/>
            <a:ext cx="8361229" cy="1176137"/>
          </a:xfrm>
        </p:spPr>
        <p:txBody>
          <a:bodyPr/>
          <a:lstStyle/>
          <a:p>
            <a:r>
              <a:rPr lang="en-US" sz="4000" dirty="0" smtClean="0"/>
              <a:t>Diversity in Korea</a:t>
            </a:r>
            <a:br>
              <a:rPr lang="en-US" sz="4000" dirty="0" smtClean="0"/>
            </a:br>
            <a:r>
              <a:rPr lang="en-US" sz="4000" dirty="0" smtClean="0"/>
              <a:t>A multicultural Pedagogy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0963" y="2639108"/>
            <a:ext cx="5070723" cy="293437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/>
              <a:t>Name:</a:t>
            </a:r>
            <a:r>
              <a:rPr lang="en-US" dirty="0" smtClean="0"/>
              <a:t> Jeremy Schramm</a:t>
            </a:r>
          </a:p>
          <a:p>
            <a:pPr algn="l"/>
            <a:r>
              <a:rPr lang="en-US" b="1" dirty="0" smtClean="0"/>
              <a:t>Current Position:</a:t>
            </a:r>
            <a:r>
              <a:rPr lang="en-US" dirty="0" smtClean="0"/>
              <a:t> English Teacher</a:t>
            </a:r>
          </a:p>
          <a:p>
            <a:pPr algn="l"/>
            <a:r>
              <a:rPr lang="en-US" b="1" dirty="0" smtClean="0"/>
              <a:t>Current Residence:</a:t>
            </a:r>
            <a:r>
              <a:rPr lang="en-US" dirty="0" smtClean="0"/>
              <a:t> South Korea</a:t>
            </a:r>
          </a:p>
          <a:p>
            <a:pPr algn="l"/>
            <a:r>
              <a:rPr lang="en-US" b="1" dirty="0" smtClean="0"/>
              <a:t>Education:</a:t>
            </a:r>
            <a:r>
              <a:rPr lang="en-US" dirty="0" smtClean="0"/>
              <a:t>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BFA in illustration from Ringling College of Art and Design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Working on MA in Art Education from University of Florida</a:t>
            </a:r>
          </a:p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42" y="2493005"/>
            <a:ext cx="4107305" cy="308047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4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82"/>
    </mc:Choice>
    <mc:Fallback>
      <p:transition spd="slow" advTm="4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/>
              <a:t>Jeremy </a:t>
            </a:r>
            <a:r>
              <a:rPr lang="en-US" sz="2400" dirty="0" smtClean="0"/>
              <a:t>Schramm</a:t>
            </a:r>
          </a:p>
          <a:p>
            <a:pPr algn="ctr">
              <a:lnSpc>
                <a:spcPct val="100000"/>
              </a:lnSpc>
            </a:pPr>
            <a:r>
              <a:rPr lang="en-US" sz="2400" i="1" dirty="0" smtClean="0"/>
              <a:t>Who </a:t>
            </a:r>
            <a:r>
              <a:rPr lang="en-US" sz="2400" i="1" dirty="0"/>
              <a:t>do you see</a:t>
            </a:r>
            <a:r>
              <a:rPr lang="en-US" sz="2400" i="1" dirty="0" smtClean="0"/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dirty="0" smtClean="0"/>
              <a:t>Oil on Canvas</a:t>
            </a:r>
          </a:p>
          <a:p>
            <a:pPr algn="ctr">
              <a:lnSpc>
                <a:spcPct val="100000"/>
              </a:lnSpc>
            </a:pPr>
            <a:r>
              <a:rPr lang="en-US" sz="2400" dirty="0" smtClean="0"/>
              <a:t>2017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1" y="0"/>
            <a:ext cx="5674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2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08"/>
    </mc:Choice>
    <mc:Fallback>
      <p:transition spd="slow" advTm="7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Synopsis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View of Korean history examining Korea’s closed boarders policy and the events that led to its forced opening. </a:t>
            </a:r>
          </a:p>
          <a:p>
            <a:r>
              <a:rPr lang="en-US" sz="2800" dirty="0" smtClean="0"/>
              <a:t>A look into some common stereotypes and bias in Korea of foreigners. </a:t>
            </a:r>
          </a:p>
          <a:p>
            <a:r>
              <a:rPr lang="en-US" sz="2800" dirty="0" smtClean="0"/>
              <a:t>An exploration of multicultural pedagogy</a:t>
            </a: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6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05"/>
    </mc:Choice>
    <mc:Fallback>
      <p:transition spd="slow" advTm="4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Relevant &amp; Informative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Understanding of the history the developed the modern day Korea and the recent increase of immigrants </a:t>
            </a:r>
          </a:p>
          <a:p>
            <a:r>
              <a:rPr lang="en-US" sz="2800" dirty="0" smtClean="0"/>
              <a:t>Multicultural Pedagogy</a:t>
            </a: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4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01"/>
    </mc:Choice>
    <mc:Fallback>
      <p:transition spd="slow" advTm="6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 &amp;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Creating artwork that is not racialized stereotyped </a:t>
            </a:r>
          </a:p>
          <a:p>
            <a:r>
              <a:rPr lang="en-US" sz="2800" dirty="0" smtClean="0"/>
              <a:t>Balance of when to allow students to talk out issues or when to take control of the conversation</a:t>
            </a: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7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8"/>
    </mc:Choice>
    <mc:Fallback>
      <p:transition spd="slow" advTm="4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29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hlinkClick r:id="rId4"/>
              </a:rPr>
              <a:t>www.jeremyschramm.com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28750"/>
            <a:ext cx="7010400" cy="5217043"/>
          </a:xfr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3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65"/>
    </mc:Choice>
    <mc:Fallback>
      <p:transition spd="slow" advTm="2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140</TotalTime>
  <Words>139</Words>
  <Application>Microsoft Macintosh PowerPoint</Application>
  <PresentationFormat>Widescreen</PresentationFormat>
  <Paragraphs>22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Franklin Gothic Book</vt:lpstr>
      <vt:lpstr>Arial</vt:lpstr>
      <vt:lpstr>Crop</vt:lpstr>
      <vt:lpstr>Diversity in Korea A multicultural Pedagogy</vt:lpstr>
      <vt:lpstr>PowerPoint Presentation</vt:lpstr>
      <vt:lpstr>Synopsis</vt:lpstr>
      <vt:lpstr>Relevant &amp; Informative</vt:lpstr>
      <vt:lpstr>Questions &amp; Issues</vt:lpstr>
      <vt:lpstr>www.jeremyschramm.com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 in Korea A multicultural Pedagogy</dc:title>
  <dc:creator>jeremyschrammteacher@gmail.com</dc:creator>
  <cp:lastModifiedBy>jeremyschrammteacher@gmail.com</cp:lastModifiedBy>
  <cp:revision>10</cp:revision>
  <dcterms:created xsi:type="dcterms:W3CDTF">2017-04-23T19:21:22Z</dcterms:created>
  <dcterms:modified xsi:type="dcterms:W3CDTF">2017-04-23T21:41:32Z</dcterms:modified>
</cp:coreProperties>
</file>